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9144000" cy="6854825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74" d="100"/>
          <a:sy n="74" d="100"/>
        </p:scale>
        <p:origin x="1266" y="78"/>
      </p:cViewPr>
      <p:guideLst>
        <p:guide orient="horz" pos="215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29439"/>
            <a:ext cx="7772400" cy="1469344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4401"/>
            <a:ext cx="6400800" cy="175178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902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082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511"/>
            <a:ext cx="2057400" cy="5848816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511"/>
            <a:ext cx="6019800" cy="5848816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1115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6669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4860"/>
            <a:ext cx="7772400" cy="136144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5368"/>
            <a:ext cx="7772400" cy="149949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167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599459"/>
            <a:ext cx="4038600" cy="452386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599459"/>
            <a:ext cx="4038600" cy="452386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688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4402"/>
            <a:ext cx="4040188" cy="6394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3868"/>
            <a:ext cx="4040188" cy="39494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6" y="1534402"/>
            <a:ext cx="4041775" cy="6394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6" y="2173868"/>
            <a:ext cx="4041775" cy="39494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317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44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610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1" y="272924"/>
            <a:ext cx="3008313" cy="116151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2924"/>
            <a:ext cx="5111750" cy="585040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1" y="1434436"/>
            <a:ext cx="3008313" cy="468889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5151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798377"/>
            <a:ext cx="5486400" cy="5664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491"/>
            <a:ext cx="5486400" cy="411289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4853"/>
            <a:ext cx="5486400" cy="80448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334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511"/>
            <a:ext cx="8229600" cy="1142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99459"/>
            <a:ext cx="8229600" cy="4523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3408"/>
            <a:ext cx="2133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7AA59-9D07-4393-87F7-CFE7E38D21D3}" type="datetimeFigureOut">
              <a:rPr lang="es-ES" smtClean="0"/>
              <a:t>27/02/2017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3408"/>
            <a:ext cx="2895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3408"/>
            <a:ext cx="2133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5517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95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927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 de texto 2"/>
          <p:cNvSpPr txBox="1">
            <a:spLocks noChangeArrowheads="1"/>
          </p:cNvSpPr>
          <p:nvPr/>
        </p:nvSpPr>
        <p:spPr bwMode="auto">
          <a:xfrm>
            <a:off x="1763688" y="1641019"/>
            <a:ext cx="1596624" cy="594982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Pedro</a:t>
            </a:r>
            <a:endParaRPr kumimoji="0" lang="es-ES" sz="800" b="1" i="0" u="sng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Retired</a:t>
            </a:r>
            <a:endParaRPr kumimoji="0" lang="es-ES" sz="800" b="1" i="0" u="sng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74</a:t>
            </a:r>
            <a:endParaRPr kumimoji="0" lang="es-E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Cuadro de texto 2"/>
          <p:cNvSpPr txBox="1">
            <a:spLocks noChangeArrowheads="1"/>
          </p:cNvSpPr>
          <p:nvPr/>
        </p:nvSpPr>
        <p:spPr bwMode="auto">
          <a:xfrm>
            <a:off x="5759516" y="1641018"/>
            <a:ext cx="1684454" cy="594982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Sara</a:t>
            </a:r>
            <a:endParaRPr kumimoji="0" lang="es-ES" sz="800" b="1" i="0" u="sng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H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ousewife</a:t>
            </a:r>
            <a:endParaRPr kumimoji="0" lang="es-ES" sz="800" b="1" i="0" u="sng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70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Cuadro de texto 2"/>
          <p:cNvSpPr txBox="1">
            <a:spLocks noChangeArrowheads="1"/>
          </p:cNvSpPr>
          <p:nvPr/>
        </p:nvSpPr>
        <p:spPr bwMode="auto">
          <a:xfrm>
            <a:off x="157494" y="2577301"/>
            <a:ext cx="1515651" cy="50405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Cecilia</a:t>
            </a:r>
            <a:endParaRPr kumimoji="0" lang="es-ES" sz="800" b="1" i="0" u="sng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Actriss</a:t>
            </a:r>
            <a:endParaRPr kumimoji="0" lang="es-ES" sz="800" b="1" i="0" u="sng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30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Cuadro de texto 2"/>
          <p:cNvSpPr txBox="1">
            <a:spLocks noChangeArrowheads="1"/>
          </p:cNvSpPr>
          <p:nvPr/>
        </p:nvSpPr>
        <p:spPr bwMode="auto">
          <a:xfrm>
            <a:off x="170522" y="3211488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Oscar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Doctor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35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Cuadro de texto 2"/>
          <p:cNvSpPr txBox="1">
            <a:spLocks noChangeArrowheads="1"/>
          </p:cNvSpPr>
          <p:nvPr/>
        </p:nvSpPr>
        <p:spPr bwMode="auto">
          <a:xfrm>
            <a:off x="15647" y="4283059"/>
            <a:ext cx="1515651" cy="66129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Johana</a:t>
            </a:r>
            <a:endParaRPr kumimoji="0" lang="es-ES" sz="800" b="1" i="0" u="sng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University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sng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20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Cuadro de texto 2"/>
          <p:cNvSpPr txBox="1">
            <a:spLocks noChangeArrowheads="1"/>
          </p:cNvSpPr>
          <p:nvPr/>
        </p:nvSpPr>
        <p:spPr bwMode="auto">
          <a:xfrm>
            <a:off x="7443970" y="2577300"/>
            <a:ext cx="1515651" cy="50405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Lina</a:t>
            </a:r>
            <a:endParaRPr kumimoji="0" lang="es-ES" sz="800" b="1" i="0" u="sng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Engineer</a:t>
            </a:r>
            <a:endParaRPr kumimoji="0" lang="es-ES" sz="800" b="1" i="0" u="sng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37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Cuadro de texto 2"/>
          <p:cNvSpPr txBox="1">
            <a:spLocks noChangeArrowheads="1"/>
          </p:cNvSpPr>
          <p:nvPr/>
        </p:nvSpPr>
        <p:spPr bwMode="auto">
          <a:xfrm>
            <a:off x="7443973" y="3211488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Javier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Musician</a:t>
            </a:r>
            <a:endParaRPr kumimoji="0" lang="es-ES" sz="800" b="1" i="0" u="sng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45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Cuadro de texto 2"/>
          <p:cNvSpPr txBox="1">
            <a:spLocks noChangeArrowheads="1"/>
          </p:cNvSpPr>
          <p:nvPr/>
        </p:nvSpPr>
        <p:spPr bwMode="auto">
          <a:xfrm>
            <a:off x="7474574" y="4283059"/>
            <a:ext cx="1515651" cy="517023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Charlie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sng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10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Cuadro de texto 2"/>
          <p:cNvSpPr txBox="1">
            <a:spLocks noChangeArrowheads="1"/>
          </p:cNvSpPr>
          <p:nvPr/>
        </p:nvSpPr>
        <p:spPr bwMode="auto">
          <a:xfrm>
            <a:off x="2208879" y="4944355"/>
            <a:ext cx="1499026" cy="57128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Manuel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High </a:t>
            </a:r>
            <a:r>
              <a:rPr kumimoji="0" lang="es-ES" sz="800" b="1" i="0" u="sng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School</a:t>
            </a:r>
            <a:r>
              <a:rPr kumimoji="0" lang="es-ES" sz="800" b="1" i="0" u="sng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sng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15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Cuadro de texto 2"/>
          <p:cNvSpPr txBox="1">
            <a:spLocks noChangeArrowheads="1"/>
          </p:cNvSpPr>
          <p:nvPr/>
        </p:nvSpPr>
        <p:spPr bwMode="auto">
          <a:xfrm>
            <a:off x="3761186" y="4944355"/>
            <a:ext cx="1600216" cy="57128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Karen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Primary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sng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sng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8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Cuadro de texto 2"/>
          <p:cNvSpPr txBox="1">
            <a:spLocks noChangeArrowheads="1"/>
          </p:cNvSpPr>
          <p:nvPr/>
        </p:nvSpPr>
        <p:spPr bwMode="auto">
          <a:xfrm>
            <a:off x="5414683" y="4952568"/>
            <a:ext cx="1677596" cy="56307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</a:t>
            </a:r>
            <a:r>
              <a:rPr kumimoji="0" lang="es-ES" sz="800" b="1" i="0" u="none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sng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C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ristian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u="sng" dirty="0" err="1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one</a:t>
            </a:r>
            <a:endParaRPr kumimoji="0" lang="es-ES" sz="800" b="1" i="0" u="sng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sng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8</a:t>
            </a:r>
            <a:r>
              <a:rPr kumimoji="0" lang="es-ES" sz="800" b="1" i="0" u="sng" strike="noStrike" cap="none" normalizeH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u="sng" dirty="0" err="1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M</a:t>
            </a:r>
            <a:r>
              <a:rPr kumimoji="0" lang="es-ES" sz="800" b="1" i="0" u="sng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onths</a:t>
            </a:r>
            <a:endParaRPr lang="es-ES" u="sng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56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317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90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104</Words>
  <Application>Microsoft Office PowerPoint</Application>
  <PresentationFormat>Personalizado</PresentationFormat>
  <Paragraphs>33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</dc:creator>
  <cp:lastModifiedBy>User</cp:lastModifiedBy>
  <cp:revision>18</cp:revision>
  <dcterms:created xsi:type="dcterms:W3CDTF">2014-09-10T15:14:35Z</dcterms:created>
  <dcterms:modified xsi:type="dcterms:W3CDTF">2017-02-27T19:47:17Z</dcterms:modified>
</cp:coreProperties>
</file>

<file path=docProps/thumbnail.jpeg>
</file>